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57" r:id="rId6"/>
    <p:sldId id="263" r:id="rId7"/>
    <p:sldId id="264" r:id="rId8"/>
    <p:sldId id="25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or" initials="F" lastIdx="1" clrIdx="0">
    <p:extLst>
      <p:ext uri="{19B8F6BF-5375-455C-9EA6-DF929625EA0E}">
        <p15:presenceInfo xmlns:p15="http://schemas.microsoft.com/office/powerpoint/2012/main" userId="Fe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99C"/>
    <a:srgbClr val="819FD5"/>
    <a:srgbClr val="025EA1"/>
    <a:srgbClr val="4472C4"/>
    <a:srgbClr val="618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E943C-57F2-40D4-B7EA-30B0C9028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9D3900-857B-4156-A01C-2841E0B71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C3B69-5C12-4394-A852-A3A5EDFB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78CAF-9865-41B8-9C36-44F7803D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D15170-00C7-404D-A22C-62FAD88A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02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FB52-2495-4380-BABB-C52C333D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45193-C55D-4639-8A1F-7222B8880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67C5E1-2A54-4299-A495-B94EFF95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E6E5B-5985-4E39-95BE-C0881002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927D3D-8239-4E9D-84BD-FCE8261C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87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7DB5B89-38A0-46B6-B991-4CF836BE4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86625C-54EF-4233-BB76-76E6D5DBE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8EFEAC-0E47-4328-998A-36B89637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E3911-0EE1-4C25-98AD-ECAE955A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1B97C5-7627-471F-AB39-BE3E0689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5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83DDC-6D08-472F-AB4B-E7B92F21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D4923-0EA8-4C46-B846-C070641E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99DE7-5E60-4999-A27D-86C75ED8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FAFC69-3D7A-4EF3-A2E2-D8C73C09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E95C36-4EE6-4110-8656-8E27107A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19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0F822-1A4A-4899-8403-C8F5687A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2F9031-4014-4FA4-9050-BAA611BB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E3CA4C-4462-4B94-BD20-EFCB9FF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A60714-5DE7-479D-989B-5FBD6A8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49B0F-01F4-41DF-BC34-D1B46D63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01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A92A1-A42E-4726-AC7F-8A3B4F0B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6A1639-64E9-49F9-A829-1B04DD5B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3285A8-8C0F-42D1-8BAE-A4D0CD47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5D5D3A-D4DD-4D9A-89E9-46D2003B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03494F-2AA6-4684-844B-EF6ACE6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315B40-65FC-43CF-8A28-FD1F7F56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73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8467F-AD5F-411E-A45D-4A03BE5E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6FA0E-4E70-4CAA-9EF0-7F80D857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9EE2C2-1EC6-4C0C-B170-661199D4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F6BCF7-0DC8-4EFF-844F-DF0551FE6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BE2623-EF94-4076-9DDB-E2686DAB3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CD23E4-0419-4C20-9477-0019240D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CC7DD8-080F-4C32-B76F-F35BDFC0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1EBAF3-A668-4D34-8EB8-1D6C063E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58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B2581-D2D3-416B-ADCB-C653B2D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F152E3-5FB6-48E3-8166-B5D1338E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19ECC-80B3-4B3B-8218-9C4D22FD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75902B-3854-4859-9FED-DD881E5B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96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2E59B3-B97E-44A7-A062-DE1AF6AB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DCC5FA8-95D9-4E2E-A9CE-51378CEA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AF67FB-0CA4-4E44-A027-833F92D1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2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85460-EC36-4DB4-9093-3B98A6B2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9FF2FB-9C3C-4B5A-A00C-59B6A57C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F14B67-2ACF-43DF-93B5-13CB8F63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6FCFB4-6F64-4E33-A71E-AAF0E6A8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85971A-5D48-4001-8410-CD184E89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22A689-0FBB-413A-8655-DB356816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2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66F48-5AA4-4F16-BD75-FEEB5587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853F182-FC39-4433-B5DA-9D6ECA38E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DD3C42-5AF7-49BC-BB83-35F789A89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586E43-182D-4209-977F-F34FE334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6C0B79-37D9-43E7-9B07-19FBD11F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3B3E5A-9689-499B-ABBD-1D9F957B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2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AFE15-136A-4B84-A66E-52D5EB54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45749C-373F-4047-B191-82FCBA5B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BBE914-5503-4F84-B99E-7EEC5E453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F7843-E5F9-42C0-83F4-05DFE82C00F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E9725-9581-461B-AE62-EB3C9C4EB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2AC5B9-CEED-49BA-A8F0-91F91788A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043C-727D-4A9D-943D-5E6D86855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4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6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Relationship Id="rId9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4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Взрыв: 14 точек 7">
            <a:extLst>
              <a:ext uri="{FF2B5EF4-FFF2-40B4-BE49-F238E27FC236}">
                <a16:creationId xmlns:a16="http://schemas.microsoft.com/office/drawing/2014/main" id="{F5FCE105-DE32-41DF-B462-7B9A920DE7F3}"/>
              </a:ext>
            </a:extLst>
          </p:cNvPr>
          <p:cNvSpPr/>
          <p:nvPr/>
        </p:nvSpPr>
        <p:spPr>
          <a:xfrm>
            <a:off x="8404209" y="2988288"/>
            <a:ext cx="5271290" cy="3843324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B274FA88-6332-4B4D-9DF5-294809B66712}"/>
              </a:ext>
            </a:extLst>
          </p:cNvPr>
          <p:cNvSpPr txBox="1">
            <a:spLocks/>
          </p:cNvSpPr>
          <p:nvPr/>
        </p:nvSpPr>
        <p:spPr>
          <a:xfrm>
            <a:off x="64033" y="1836487"/>
            <a:ext cx="6669128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sz="6600" b="1" dirty="0">
                <a:solidFill>
                  <a:srgbClr val="34599C"/>
                </a:solidFill>
                <a:latin typeface="Montserrat ExtraBold"/>
                <a:sym typeface="Montserrat ExtraBold"/>
              </a:rPr>
              <a:t>ATOMROUTE</a:t>
            </a:r>
          </a:p>
        </p:txBody>
      </p:sp>
      <p:sp>
        <p:nvSpPr>
          <p:cNvPr id="14" name="Google Shape;162;p38">
            <a:extLst>
              <a:ext uri="{FF2B5EF4-FFF2-40B4-BE49-F238E27FC236}">
                <a16:creationId xmlns:a16="http://schemas.microsoft.com/office/drawing/2014/main" id="{DA347D45-1E8B-4AD2-8424-8EAEC9C09A8F}"/>
              </a:ext>
            </a:extLst>
          </p:cNvPr>
          <p:cNvSpPr txBox="1">
            <a:spLocks/>
          </p:cNvSpPr>
          <p:nvPr/>
        </p:nvSpPr>
        <p:spPr>
          <a:xfrm>
            <a:off x="164726" y="1935475"/>
            <a:ext cx="6669128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sz="6600" b="1" dirty="0">
                <a:solidFill>
                  <a:srgbClr val="6187CB"/>
                </a:solidFill>
                <a:latin typeface="Montserrat ExtraBold"/>
                <a:sym typeface="Montserrat ExtraBold"/>
              </a:rPr>
              <a:t>ATOMROUTE</a:t>
            </a:r>
          </a:p>
        </p:txBody>
      </p:sp>
      <p:sp>
        <p:nvSpPr>
          <p:cNvPr id="15" name="Google Shape;162;p38">
            <a:extLst>
              <a:ext uri="{FF2B5EF4-FFF2-40B4-BE49-F238E27FC236}">
                <a16:creationId xmlns:a16="http://schemas.microsoft.com/office/drawing/2014/main" id="{12CFA651-A1CE-43B7-9916-21AB15C4B275}"/>
              </a:ext>
            </a:extLst>
          </p:cNvPr>
          <p:cNvSpPr txBox="1">
            <a:spLocks/>
          </p:cNvSpPr>
          <p:nvPr/>
        </p:nvSpPr>
        <p:spPr>
          <a:xfrm>
            <a:off x="303805" y="2034463"/>
            <a:ext cx="6669128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sz="6600" b="1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ontserrat ExtraBold"/>
                <a:sym typeface="Montserrat ExtraBold"/>
              </a:rPr>
              <a:t>ATOMROUTE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6C25A6-3F1B-4398-8E3B-D7740F667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2346">
            <a:off x="-763910" y="-154498"/>
            <a:ext cx="2424957" cy="2424957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C412531-D067-4A3C-A2A1-3C1A621DA6B3}"/>
              </a:ext>
            </a:extLst>
          </p:cNvPr>
          <p:cNvCxnSpPr/>
          <p:nvPr/>
        </p:nvCxnSpPr>
        <p:spPr>
          <a:xfrm flipH="1">
            <a:off x="498915" y="2580175"/>
            <a:ext cx="60007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B836CDE-3582-4253-9B17-93EDF00F0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1426">
            <a:off x="5561993" y="2805165"/>
            <a:ext cx="2676525" cy="2676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A9DBB-DE1A-44A1-A0B5-1932526B2DC3}"/>
              </a:ext>
            </a:extLst>
          </p:cNvPr>
          <p:cNvSpPr txBox="1"/>
          <p:nvPr/>
        </p:nvSpPr>
        <p:spPr>
          <a:xfrm>
            <a:off x="2042468" y="2481187"/>
            <a:ext cx="60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solidFill>
                  <a:schemeClr val="bg1"/>
                </a:solidFill>
                <a:latin typeface="CHAOS16" pitchFamily="50" charset="0"/>
              </a:rPr>
              <a:t>ХАКАТОН!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66AEA-C673-47F9-8868-0CB11F394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2451">
            <a:off x="8592574" y="4354543"/>
            <a:ext cx="1838190" cy="1838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3FCFB2-B7F7-465F-9FCE-6DF692727E79}"/>
              </a:ext>
            </a:extLst>
          </p:cNvPr>
          <p:cNvSpPr txBox="1"/>
          <p:nvPr/>
        </p:nvSpPr>
        <p:spPr>
          <a:xfrm>
            <a:off x="64033" y="6295309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Кейс 2 - Карта добрых дел Росатом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8B8AF65-2A12-4B0B-8F63-4D24958CB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60" y="803339"/>
            <a:ext cx="1855806" cy="18558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7EBD7-267D-49AB-BBF6-7E258C7F9F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3815" r="10619" b="-3815"/>
          <a:stretch/>
        </p:blipFill>
        <p:spPr>
          <a:xfrm>
            <a:off x="9115267" y="2146186"/>
            <a:ext cx="2965224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8F57145-E92B-45DF-B7CB-591A2D880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01" y="0"/>
            <a:ext cx="3662936" cy="549440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6B9B5AA-F5D4-40E4-B73F-42287481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34" y="1545562"/>
            <a:ext cx="3570106" cy="5355159"/>
          </a:xfrm>
          <a:prstGeom prst="rect">
            <a:avLst/>
          </a:prstGeom>
        </p:spPr>
      </p:pic>
      <p:sp>
        <p:nvSpPr>
          <p:cNvPr id="10" name="Взрыв: 14 точек 9">
            <a:extLst>
              <a:ext uri="{FF2B5EF4-FFF2-40B4-BE49-F238E27FC236}">
                <a16:creationId xmlns:a16="http://schemas.microsoft.com/office/drawing/2014/main" id="{81E34D4F-516D-4024-AB11-D99C60197DE2}"/>
              </a:ext>
            </a:extLst>
          </p:cNvPr>
          <p:cNvSpPr/>
          <p:nvPr/>
        </p:nvSpPr>
        <p:spPr>
          <a:xfrm rot="655028">
            <a:off x="522727" y="372556"/>
            <a:ext cx="3547681" cy="2877664"/>
          </a:xfrm>
          <a:prstGeom prst="irregularSeal2">
            <a:avLst/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Взрыв: 14 точек 7">
            <a:extLst>
              <a:ext uri="{FF2B5EF4-FFF2-40B4-BE49-F238E27FC236}">
                <a16:creationId xmlns:a16="http://schemas.microsoft.com/office/drawing/2014/main" id="{7AF1D413-B15F-4AC2-B507-8DE6BF4103C1}"/>
              </a:ext>
            </a:extLst>
          </p:cNvPr>
          <p:cNvSpPr/>
          <p:nvPr/>
        </p:nvSpPr>
        <p:spPr>
          <a:xfrm rot="655028">
            <a:off x="695488" y="357085"/>
            <a:ext cx="3464990" cy="276885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3D73-064A-4FCA-936B-B5BAA53A47B0}"/>
              </a:ext>
            </a:extLst>
          </p:cNvPr>
          <p:cNvSpPr txBox="1"/>
          <p:nvPr/>
        </p:nvSpPr>
        <p:spPr>
          <a:xfrm>
            <a:off x="4124193" y="321080"/>
            <a:ext cx="402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Технологии</a:t>
            </a:r>
            <a:r>
              <a:rPr lang="en-US" sz="5400" dirty="0">
                <a:solidFill>
                  <a:schemeClr val="bg1"/>
                </a:solidFill>
                <a:latin typeface="CHAOS16" pitchFamily="50" charset="0"/>
              </a:rPr>
              <a:t>!</a:t>
            </a:r>
            <a:endParaRPr lang="ru-RU" sz="5400" dirty="0">
              <a:solidFill>
                <a:schemeClr val="bg1"/>
              </a:solidFill>
              <a:latin typeface="CHAOS16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39783-3B05-4CF6-A7D3-9F507E91C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99" y="1225601"/>
            <a:ext cx="1916442" cy="1171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06FDC-37C9-44BA-ABFC-CA95674D6F18}"/>
              </a:ext>
            </a:extLst>
          </p:cNvPr>
          <p:cNvSpPr txBox="1"/>
          <p:nvPr/>
        </p:nvSpPr>
        <p:spPr>
          <a:xfrm>
            <a:off x="1101104" y="2705578"/>
            <a:ext cx="265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tailwind</a:t>
            </a:r>
            <a:endParaRPr lang="ru-RU" sz="4800" b="1" dirty="0">
              <a:solidFill>
                <a:schemeClr val="bg1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sp>
        <p:nvSpPr>
          <p:cNvPr id="14" name="Взрыв: 14 точек 13">
            <a:extLst>
              <a:ext uri="{FF2B5EF4-FFF2-40B4-BE49-F238E27FC236}">
                <a16:creationId xmlns:a16="http://schemas.microsoft.com/office/drawing/2014/main" id="{F2A2D336-FF2E-458C-8308-AB8489A912B6}"/>
              </a:ext>
            </a:extLst>
          </p:cNvPr>
          <p:cNvSpPr/>
          <p:nvPr/>
        </p:nvSpPr>
        <p:spPr>
          <a:xfrm rot="655028">
            <a:off x="8291261" y="567158"/>
            <a:ext cx="3547681" cy="2877664"/>
          </a:xfrm>
          <a:prstGeom prst="irregularSeal2">
            <a:avLst/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Взрыв: 14 точек 14">
            <a:extLst>
              <a:ext uri="{FF2B5EF4-FFF2-40B4-BE49-F238E27FC236}">
                <a16:creationId xmlns:a16="http://schemas.microsoft.com/office/drawing/2014/main" id="{EB48CF0B-D24E-42AF-8138-88DD3296E680}"/>
              </a:ext>
            </a:extLst>
          </p:cNvPr>
          <p:cNvSpPr/>
          <p:nvPr/>
        </p:nvSpPr>
        <p:spPr>
          <a:xfrm rot="655028">
            <a:off x="8201192" y="560312"/>
            <a:ext cx="3464990" cy="276885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5E2CD-8FBF-428E-8CF2-732E8344B6D2}"/>
              </a:ext>
            </a:extLst>
          </p:cNvPr>
          <p:cNvSpPr txBox="1"/>
          <p:nvPr/>
        </p:nvSpPr>
        <p:spPr>
          <a:xfrm>
            <a:off x="8415495" y="2972459"/>
            <a:ext cx="309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SQL Lite</a:t>
            </a:r>
            <a:endParaRPr lang="ru-RU" sz="4800" b="1" dirty="0">
              <a:solidFill>
                <a:schemeClr val="bg1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104A9C-8681-4D85-9785-975AC4254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12" y="1225601"/>
            <a:ext cx="1428750" cy="1438275"/>
          </a:xfrm>
          <a:prstGeom prst="rect">
            <a:avLst/>
          </a:prstGeom>
        </p:spPr>
      </p:pic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BFEB04F3-B0E9-4744-9026-41683BDCC9F2}"/>
              </a:ext>
            </a:extLst>
          </p:cNvPr>
          <p:cNvSpPr/>
          <p:nvPr/>
        </p:nvSpPr>
        <p:spPr>
          <a:xfrm rot="655028">
            <a:off x="766940" y="3416294"/>
            <a:ext cx="3547681" cy="2877664"/>
          </a:xfrm>
          <a:prstGeom prst="irregularSeal2">
            <a:avLst/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Взрыв: 14 точек 22">
            <a:extLst>
              <a:ext uri="{FF2B5EF4-FFF2-40B4-BE49-F238E27FC236}">
                <a16:creationId xmlns:a16="http://schemas.microsoft.com/office/drawing/2014/main" id="{33F21714-3191-43ED-97AF-5DDE62DA8333}"/>
              </a:ext>
            </a:extLst>
          </p:cNvPr>
          <p:cNvSpPr/>
          <p:nvPr/>
        </p:nvSpPr>
        <p:spPr>
          <a:xfrm rot="655028">
            <a:off x="985245" y="3393237"/>
            <a:ext cx="3464990" cy="276885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456D5-C536-4BA8-983D-16A2F3B23097}"/>
              </a:ext>
            </a:extLst>
          </p:cNvPr>
          <p:cNvSpPr txBox="1"/>
          <p:nvPr/>
        </p:nvSpPr>
        <p:spPr>
          <a:xfrm>
            <a:off x="1318495" y="5733105"/>
            <a:ext cx="265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python</a:t>
            </a:r>
            <a:endParaRPr lang="ru-RU" sz="4800" b="1" dirty="0">
              <a:solidFill>
                <a:schemeClr val="bg1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9536A5-EEBC-4B8F-B7CA-66D566C44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7" y="4223142"/>
            <a:ext cx="1283126" cy="1283126"/>
          </a:xfrm>
          <a:prstGeom prst="rect">
            <a:avLst/>
          </a:prstGeom>
        </p:spPr>
      </p:pic>
      <p:sp>
        <p:nvSpPr>
          <p:cNvPr id="29" name="Взрыв: 14 точек 28">
            <a:extLst>
              <a:ext uri="{FF2B5EF4-FFF2-40B4-BE49-F238E27FC236}">
                <a16:creationId xmlns:a16="http://schemas.microsoft.com/office/drawing/2014/main" id="{1E105DAE-6931-42E5-8F4F-2087E8DC3AC9}"/>
              </a:ext>
            </a:extLst>
          </p:cNvPr>
          <p:cNvSpPr/>
          <p:nvPr/>
        </p:nvSpPr>
        <p:spPr>
          <a:xfrm rot="655028">
            <a:off x="7386339" y="3533798"/>
            <a:ext cx="3547681" cy="2877664"/>
          </a:xfrm>
          <a:prstGeom prst="irregularSeal2">
            <a:avLst/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Взрыв: 14 точек 29">
            <a:extLst>
              <a:ext uri="{FF2B5EF4-FFF2-40B4-BE49-F238E27FC236}">
                <a16:creationId xmlns:a16="http://schemas.microsoft.com/office/drawing/2014/main" id="{5068C513-7FF3-4F7B-8B61-556B4B909689}"/>
              </a:ext>
            </a:extLst>
          </p:cNvPr>
          <p:cNvSpPr/>
          <p:nvPr/>
        </p:nvSpPr>
        <p:spPr>
          <a:xfrm rot="655028">
            <a:off x="7321823" y="3416974"/>
            <a:ext cx="3464990" cy="276885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FD5FD-F66F-4DC9-9961-3A8896ED9DCE}"/>
              </a:ext>
            </a:extLst>
          </p:cNvPr>
          <p:cNvSpPr txBox="1"/>
          <p:nvPr/>
        </p:nvSpPr>
        <p:spPr>
          <a:xfrm>
            <a:off x="7348851" y="5940982"/>
            <a:ext cx="309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Django</a:t>
            </a:r>
            <a:endParaRPr lang="ru-RU" sz="4800" b="1" dirty="0">
              <a:solidFill>
                <a:schemeClr val="bg1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6FF12D5-3F35-4A8E-B62E-A2E3CEC36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62" y="4377481"/>
            <a:ext cx="1071562" cy="107156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A4CA8D8-0CAD-4CB4-AF4B-F37D88AF8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980"/>
          <a:stretch/>
        </p:blipFill>
        <p:spPr>
          <a:xfrm>
            <a:off x="2904568" y="3837727"/>
            <a:ext cx="3662936" cy="16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3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88EF0D2-F234-4D78-B851-8C0D7693BC16}"/>
              </a:ext>
            </a:extLst>
          </p:cNvPr>
          <p:cNvSpPr/>
          <p:nvPr/>
        </p:nvSpPr>
        <p:spPr>
          <a:xfrm rot="21405883">
            <a:off x="6111644" y="847351"/>
            <a:ext cx="5435093" cy="707886"/>
          </a:xfrm>
          <a:prstGeom prst="rect">
            <a:avLst/>
          </a:prstGeom>
          <a:solidFill>
            <a:srgbClr val="345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1F54333-A164-458F-9911-A781CF882B79}"/>
              </a:ext>
            </a:extLst>
          </p:cNvPr>
          <p:cNvSpPr/>
          <p:nvPr/>
        </p:nvSpPr>
        <p:spPr>
          <a:xfrm>
            <a:off x="6870777" y="3870222"/>
            <a:ext cx="2109319" cy="199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41455F7-5E64-489A-AA11-8DFD639F58E8}"/>
              </a:ext>
            </a:extLst>
          </p:cNvPr>
          <p:cNvSpPr/>
          <p:nvPr/>
        </p:nvSpPr>
        <p:spPr>
          <a:xfrm>
            <a:off x="4638210" y="3129641"/>
            <a:ext cx="638097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37F45C0-D8B4-4F83-AA47-D717CA8A2AB8}"/>
              </a:ext>
            </a:extLst>
          </p:cNvPr>
          <p:cNvSpPr/>
          <p:nvPr/>
        </p:nvSpPr>
        <p:spPr>
          <a:xfrm>
            <a:off x="1064012" y="1288090"/>
            <a:ext cx="1930515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903C0E-56AF-48A0-B91C-03FD59C7B8FB}"/>
              </a:ext>
            </a:extLst>
          </p:cNvPr>
          <p:cNvSpPr/>
          <p:nvPr/>
        </p:nvSpPr>
        <p:spPr>
          <a:xfrm rot="21405883">
            <a:off x="6046725" y="781502"/>
            <a:ext cx="543509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6" name="Взрыв: 14 точек 5">
            <a:extLst>
              <a:ext uri="{FF2B5EF4-FFF2-40B4-BE49-F238E27FC236}">
                <a16:creationId xmlns:a16="http://schemas.microsoft.com/office/drawing/2014/main" id="{A826567A-2FBA-47FB-BB2A-60362626D537}"/>
              </a:ext>
            </a:extLst>
          </p:cNvPr>
          <p:cNvSpPr/>
          <p:nvPr/>
        </p:nvSpPr>
        <p:spPr>
          <a:xfrm rot="12092931">
            <a:off x="-650809" y="3720430"/>
            <a:ext cx="4876699" cy="3300406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F897C9-D954-48F5-BD99-4AB79F02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553">
            <a:off x="-251968" y="2117368"/>
            <a:ext cx="4562476" cy="456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1554B-73E0-4314-AD88-C4B1F2A9D5FE}"/>
              </a:ext>
            </a:extLst>
          </p:cNvPr>
          <p:cNvSpPr txBox="1"/>
          <p:nvPr/>
        </p:nvSpPr>
        <p:spPr>
          <a:xfrm rot="21418970">
            <a:off x="6160420" y="688016"/>
            <a:ext cx="5164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Как добавить НКО?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68873-5751-4521-89BF-25FC8A1AF9C9}"/>
              </a:ext>
            </a:extLst>
          </p:cNvPr>
          <p:cNvSpPr txBox="1"/>
          <p:nvPr/>
        </p:nvSpPr>
        <p:spPr>
          <a:xfrm>
            <a:off x="967827" y="668218"/>
            <a:ext cx="704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D0B62-202B-42D2-8944-84007D956019}"/>
              </a:ext>
            </a:extLst>
          </p:cNvPr>
          <p:cNvSpPr txBox="1"/>
          <p:nvPr/>
        </p:nvSpPr>
        <p:spPr>
          <a:xfrm>
            <a:off x="3812454" y="2221349"/>
            <a:ext cx="704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F7649-99EF-444C-BDF9-418F57948D11}"/>
              </a:ext>
            </a:extLst>
          </p:cNvPr>
          <p:cNvSpPr txBox="1"/>
          <p:nvPr/>
        </p:nvSpPr>
        <p:spPr>
          <a:xfrm>
            <a:off x="6796100" y="2854154"/>
            <a:ext cx="704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3.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95236E-3715-48BA-91BB-B352D09CD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667">
            <a:off x="2992599" y="1618878"/>
            <a:ext cx="979960" cy="97996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8657E-84C7-4D37-9103-0D389014A775}"/>
              </a:ext>
            </a:extLst>
          </p:cNvPr>
          <p:cNvSpPr txBox="1"/>
          <p:nvPr/>
        </p:nvSpPr>
        <p:spPr>
          <a:xfrm>
            <a:off x="9543156" y="4202630"/>
            <a:ext cx="704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4.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8128C7-AAB0-4B7F-B798-122B3EADE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918" flipV="1">
            <a:off x="5684630" y="3053076"/>
            <a:ext cx="982442" cy="98244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860F65-0875-4CF7-A9D3-2B69B26C6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667">
            <a:off x="9225950" y="3785710"/>
            <a:ext cx="725847" cy="72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5384065-12A4-4295-998F-D2B71A99E184}"/>
              </a:ext>
            </a:extLst>
          </p:cNvPr>
          <p:cNvSpPr/>
          <p:nvPr/>
        </p:nvSpPr>
        <p:spPr>
          <a:xfrm>
            <a:off x="1108333" y="1578521"/>
            <a:ext cx="2083414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83994-EAB7-494E-9B3A-43C348A9958F}"/>
              </a:ext>
            </a:extLst>
          </p:cNvPr>
          <p:cNvSpPr txBox="1"/>
          <p:nvPr/>
        </p:nvSpPr>
        <p:spPr>
          <a:xfrm>
            <a:off x="1030674" y="1201294"/>
            <a:ext cx="249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Пользователь</a:t>
            </a:r>
          </a:p>
          <a:p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регистрируется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16DFCF-A622-4D56-BA65-8F37F8A9F531}"/>
              </a:ext>
            </a:extLst>
          </p:cNvPr>
          <p:cNvSpPr/>
          <p:nvPr/>
        </p:nvSpPr>
        <p:spPr>
          <a:xfrm>
            <a:off x="3911129" y="2867741"/>
            <a:ext cx="2067396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D3EEF-4956-4E5A-B52A-50DA040B3A02}"/>
              </a:ext>
            </a:extLst>
          </p:cNvPr>
          <p:cNvSpPr txBox="1"/>
          <p:nvPr/>
        </p:nvSpPr>
        <p:spPr>
          <a:xfrm>
            <a:off x="3815672" y="2795462"/>
            <a:ext cx="226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Регистрируется НКО</a:t>
            </a:r>
          </a:p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240DC0B-2084-4F13-89FE-EDB603922321}"/>
              </a:ext>
            </a:extLst>
          </p:cNvPr>
          <p:cNvSpPr/>
          <p:nvPr/>
        </p:nvSpPr>
        <p:spPr>
          <a:xfrm>
            <a:off x="6892830" y="3552798"/>
            <a:ext cx="2016133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C4177-F1FD-444B-AB49-89BF45A72F9D}"/>
              </a:ext>
            </a:extLst>
          </p:cNvPr>
          <p:cNvSpPr txBox="1"/>
          <p:nvPr/>
        </p:nvSpPr>
        <p:spPr>
          <a:xfrm>
            <a:off x="6375268" y="3502302"/>
            <a:ext cx="305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Проверка НКО</a:t>
            </a:r>
          </a:p>
          <a:p>
            <a:pPr algn="ctr"/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на подлинность 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2D35992-6BF7-4644-8888-6D00A783E1AA}"/>
              </a:ext>
            </a:extLst>
          </p:cNvPr>
          <p:cNvSpPr/>
          <p:nvPr/>
        </p:nvSpPr>
        <p:spPr>
          <a:xfrm>
            <a:off x="9629355" y="5192697"/>
            <a:ext cx="914820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351A87-291F-4380-BC18-D436F173581D}"/>
              </a:ext>
            </a:extLst>
          </p:cNvPr>
          <p:cNvSpPr/>
          <p:nvPr/>
        </p:nvSpPr>
        <p:spPr>
          <a:xfrm>
            <a:off x="9588874" y="4892416"/>
            <a:ext cx="1774451" cy="21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0FD800-2518-4549-B353-8E8A56313EFB}"/>
              </a:ext>
            </a:extLst>
          </p:cNvPr>
          <p:cNvSpPr txBox="1"/>
          <p:nvPr/>
        </p:nvSpPr>
        <p:spPr>
          <a:xfrm>
            <a:off x="9543156" y="4814102"/>
            <a:ext cx="19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819FD5"/>
                </a:solidFill>
                <a:latin typeface="Montserrat ExtraBold"/>
                <a:ea typeface="+mj-ea"/>
                <a:cs typeface="+mj-cs"/>
              </a:rPr>
              <a:t>Ваше НКО на карте!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0AAD8-EC9F-483B-AD09-928E549C073D}"/>
              </a:ext>
            </a:extLst>
          </p:cNvPr>
          <p:cNvSpPr txBox="1"/>
          <p:nvPr/>
        </p:nvSpPr>
        <p:spPr>
          <a:xfrm rot="600585">
            <a:off x="3296421" y="3554391"/>
            <a:ext cx="624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CHAOS16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89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узырек для мыслей: облако 12">
            <a:extLst>
              <a:ext uri="{FF2B5EF4-FFF2-40B4-BE49-F238E27FC236}">
                <a16:creationId xmlns:a16="http://schemas.microsoft.com/office/drawing/2014/main" id="{5CE02064-A9D9-4129-90DB-DC9852EFBC1B}"/>
              </a:ext>
            </a:extLst>
          </p:cNvPr>
          <p:cNvSpPr/>
          <p:nvPr/>
        </p:nvSpPr>
        <p:spPr>
          <a:xfrm flipH="1">
            <a:off x="5935470" y="654526"/>
            <a:ext cx="3494801" cy="198120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solidFill>
                <a:srgbClr val="34599C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sp>
        <p:nvSpPr>
          <p:cNvPr id="18" name="Взрыв: 14 точек 17">
            <a:extLst>
              <a:ext uri="{FF2B5EF4-FFF2-40B4-BE49-F238E27FC236}">
                <a16:creationId xmlns:a16="http://schemas.microsoft.com/office/drawing/2014/main" id="{6E214C91-97A5-4046-93C3-DEF955C80A73}"/>
              </a:ext>
            </a:extLst>
          </p:cNvPr>
          <p:cNvSpPr/>
          <p:nvPr/>
        </p:nvSpPr>
        <p:spPr>
          <a:xfrm rot="11155753">
            <a:off x="8136951" y="2988662"/>
            <a:ext cx="4728641" cy="3627678"/>
          </a:xfrm>
          <a:prstGeom prst="irregularSeal2">
            <a:avLst/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79AF59-6DCC-4B0D-9A79-91DCA490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3" y="-100553"/>
            <a:ext cx="6015790" cy="6015790"/>
          </a:xfrm>
          <a:prstGeom prst="rect">
            <a:avLst/>
          </a:prstGeom>
        </p:spPr>
      </p:pic>
      <p:sp>
        <p:nvSpPr>
          <p:cNvPr id="12" name="Взрыв: 14 точек 11">
            <a:extLst>
              <a:ext uri="{FF2B5EF4-FFF2-40B4-BE49-F238E27FC236}">
                <a16:creationId xmlns:a16="http://schemas.microsoft.com/office/drawing/2014/main" id="{B1AA4CB0-81F2-465C-B67F-E52ECDCA706E}"/>
              </a:ext>
            </a:extLst>
          </p:cNvPr>
          <p:cNvSpPr/>
          <p:nvPr/>
        </p:nvSpPr>
        <p:spPr>
          <a:xfrm>
            <a:off x="8127332" y="2229266"/>
            <a:ext cx="5474368" cy="4109188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5B7B2B-2A25-465A-B90E-0A4D39A75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962" y="1200598"/>
            <a:ext cx="4568792" cy="2959766"/>
          </a:xfrm>
          <a:prstGeom prst="rect">
            <a:avLst/>
          </a:prstGeom>
          <a:effectLst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64611A-2EAC-42DD-819E-F79D2E757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4" y="2474897"/>
            <a:ext cx="1836533" cy="18365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FDAC61-9B1D-4045-AC4A-FF494A764808}"/>
              </a:ext>
            </a:extLst>
          </p:cNvPr>
          <p:cNvSpPr txBox="1"/>
          <p:nvPr/>
        </p:nvSpPr>
        <p:spPr>
          <a:xfrm>
            <a:off x="6426070" y="1011435"/>
            <a:ext cx="272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УДОБНЕНЬКО</a:t>
            </a:r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C7E48-2F86-4613-BE02-DC75F6514489}"/>
              </a:ext>
            </a:extLst>
          </p:cNvPr>
          <p:cNvSpPr txBox="1"/>
          <p:nvPr/>
        </p:nvSpPr>
        <p:spPr>
          <a:xfrm>
            <a:off x="6418857" y="1292419"/>
            <a:ext cx="272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УДОБНЕНЬКО</a:t>
            </a:r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830D0-9C43-436F-8AA6-F5D4439B9533}"/>
              </a:ext>
            </a:extLst>
          </p:cNvPr>
          <p:cNvSpPr txBox="1"/>
          <p:nvPr/>
        </p:nvSpPr>
        <p:spPr>
          <a:xfrm>
            <a:off x="6399605" y="1566737"/>
            <a:ext cx="272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УДОБНЕНЬКО</a:t>
            </a:r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2AAE4B-C278-4EC5-BB2F-87C57E337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158" y="1071345"/>
            <a:ext cx="5126255" cy="5126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7E514-5AAF-4385-86B0-CFE414693C36}"/>
              </a:ext>
            </a:extLst>
          </p:cNvPr>
          <p:cNvSpPr txBox="1"/>
          <p:nvPr/>
        </p:nvSpPr>
        <p:spPr>
          <a:xfrm>
            <a:off x="6433283" y="737117"/>
            <a:ext cx="272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УДОБНЕНЬКО</a:t>
            </a:r>
            <a:r>
              <a:rPr lang="ru-RU" sz="3200" dirty="0">
                <a:ln w="19050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20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EEB1ED-DD0E-4026-BF4B-EB26B56E1673}"/>
              </a:ext>
            </a:extLst>
          </p:cNvPr>
          <p:cNvSpPr/>
          <p:nvPr/>
        </p:nvSpPr>
        <p:spPr>
          <a:xfrm>
            <a:off x="4362450" y="2427178"/>
            <a:ext cx="2628900" cy="614472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зрыв: 14 точек 6">
            <a:extLst>
              <a:ext uri="{FF2B5EF4-FFF2-40B4-BE49-F238E27FC236}">
                <a16:creationId xmlns:a16="http://schemas.microsoft.com/office/drawing/2014/main" id="{C92CC47C-0114-44EC-88B7-48882DDB4365}"/>
              </a:ext>
            </a:extLst>
          </p:cNvPr>
          <p:cNvSpPr/>
          <p:nvPr/>
        </p:nvSpPr>
        <p:spPr>
          <a:xfrm rot="10800000">
            <a:off x="7991475" y="0"/>
            <a:ext cx="4461011" cy="3581400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зрыв: 14 точек 5">
            <a:extLst>
              <a:ext uri="{FF2B5EF4-FFF2-40B4-BE49-F238E27FC236}">
                <a16:creationId xmlns:a16="http://schemas.microsoft.com/office/drawing/2014/main" id="{A826567A-2FBA-47FB-BB2A-60362626D537}"/>
              </a:ext>
            </a:extLst>
          </p:cNvPr>
          <p:cNvSpPr/>
          <p:nvPr/>
        </p:nvSpPr>
        <p:spPr>
          <a:xfrm>
            <a:off x="-299240" y="3476625"/>
            <a:ext cx="4661690" cy="349567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DAACE-4CF9-4353-954C-8A42B77D1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8652">
            <a:off x="-1073114" y="1825945"/>
            <a:ext cx="5666176" cy="56378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CA66C4-9878-4696-BA9F-2F0848ED2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55">
            <a:off x="8192451" y="-426840"/>
            <a:ext cx="4435080" cy="4435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EA667-5626-4F9C-9E3E-701D8242139C}"/>
              </a:ext>
            </a:extLst>
          </p:cNvPr>
          <p:cNvSpPr txBox="1"/>
          <p:nvPr/>
        </p:nvSpPr>
        <p:spPr>
          <a:xfrm>
            <a:off x="3585288" y="2077384"/>
            <a:ext cx="4867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Пе</a:t>
            </a:r>
            <a:r>
              <a:rPr lang="ru-RU" sz="66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р</a:t>
            </a:r>
            <a:r>
              <a:rPr lang="ru-RU" sz="54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ейдём к демонстрации!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0C127FD-E783-469F-9407-DBDA834D3D9C}"/>
              </a:ext>
            </a:extLst>
          </p:cNvPr>
          <p:cNvCxnSpPr>
            <a:cxnSpLocks/>
          </p:cNvCxnSpPr>
          <p:nvPr/>
        </p:nvCxnSpPr>
        <p:spPr>
          <a:xfrm flipH="1">
            <a:off x="4040409" y="3881020"/>
            <a:ext cx="3808193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1E5C4F2-D933-4202-A254-173BBBCF3C35}"/>
              </a:ext>
            </a:extLst>
          </p:cNvPr>
          <p:cNvCxnSpPr>
            <a:cxnSpLocks/>
          </p:cNvCxnSpPr>
          <p:nvPr/>
        </p:nvCxnSpPr>
        <p:spPr>
          <a:xfrm>
            <a:off x="4362450" y="2311093"/>
            <a:ext cx="0" cy="7305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2150814-6580-42C6-BF85-7ABA4BFAAF6C}"/>
              </a:ext>
            </a:extLst>
          </p:cNvPr>
          <p:cNvCxnSpPr>
            <a:cxnSpLocks/>
          </p:cNvCxnSpPr>
          <p:nvPr/>
        </p:nvCxnSpPr>
        <p:spPr>
          <a:xfrm>
            <a:off x="6991350" y="2427178"/>
            <a:ext cx="0" cy="6144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35D919E1-B5AF-45A0-BFAA-49906312FFE0}"/>
              </a:ext>
            </a:extLst>
          </p:cNvPr>
          <p:cNvSpPr/>
          <p:nvPr/>
        </p:nvSpPr>
        <p:spPr>
          <a:xfrm>
            <a:off x="4296711" y="2305274"/>
            <a:ext cx="131476" cy="121904"/>
          </a:xfrm>
          <a:prstGeom prst="flowChartConnector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Взрыв: 14 точек 11">
            <a:extLst>
              <a:ext uri="{FF2B5EF4-FFF2-40B4-BE49-F238E27FC236}">
                <a16:creationId xmlns:a16="http://schemas.microsoft.com/office/drawing/2014/main" id="{7E59CE17-4E30-4C57-A562-FA88C646E32C}"/>
              </a:ext>
            </a:extLst>
          </p:cNvPr>
          <p:cNvSpPr/>
          <p:nvPr/>
        </p:nvSpPr>
        <p:spPr>
          <a:xfrm>
            <a:off x="8452563" y="3476625"/>
            <a:ext cx="4661690" cy="349567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070134-A53F-449F-A911-7A02DA0D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1428">
            <a:off x="7404793" y="2479841"/>
            <a:ext cx="5285874" cy="52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E23BC6-F66A-4181-9B53-B9EEE1D0AF0F}"/>
              </a:ext>
            </a:extLst>
          </p:cNvPr>
          <p:cNvSpPr/>
          <p:nvPr/>
        </p:nvSpPr>
        <p:spPr>
          <a:xfrm rot="21405883">
            <a:off x="189566" y="907805"/>
            <a:ext cx="7521660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1" name="Пузырек для мыслей: облако 20">
            <a:extLst>
              <a:ext uri="{FF2B5EF4-FFF2-40B4-BE49-F238E27FC236}">
                <a16:creationId xmlns:a16="http://schemas.microsoft.com/office/drawing/2014/main" id="{0048F994-8078-447B-88BC-DC215A7DDFB5}"/>
              </a:ext>
            </a:extLst>
          </p:cNvPr>
          <p:cNvSpPr/>
          <p:nvPr/>
        </p:nvSpPr>
        <p:spPr>
          <a:xfrm flipH="1">
            <a:off x="4105580" y="2006761"/>
            <a:ext cx="3894772" cy="2109008"/>
          </a:xfrm>
          <a:prstGeom prst="cloud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solidFill>
                <a:srgbClr val="34599C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44CEF034-2099-4A6E-90E0-F8BBC39696D4}"/>
              </a:ext>
            </a:extLst>
          </p:cNvPr>
          <p:cNvSpPr/>
          <p:nvPr/>
        </p:nvSpPr>
        <p:spPr>
          <a:xfrm>
            <a:off x="88900" y="3249612"/>
            <a:ext cx="4661690" cy="3495675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6AB7FC-C1CC-49F7-B338-E28D9BF3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429000"/>
            <a:ext cx="3136900" cy="31369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8C2AF3-553E-4003-90B8-FAEB198AA7F9}"/>
              </a:ext>
            </a:extLst>
          </p:cNvPr>
          <p:cNvSpPr/>
          <p:nvPr/>
        </p:nvSpPr>
        <p:spPr>
          <a:xfrm rot="21405883">
            <a:off x="262200" y="793724"/>
            <a:ext cx="752166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2D877-507B-47B7-A2D4-7964649A5682}"/>
              </a:ext>
            </a:extLst>
          </p:cNvPr>
          <p:cNvSpPr txBox="1"/>
          <p:nvPr/>
        </p:nvSpPr>
        <p:spPr>
          <a:xfrm rot="21418970">
            <a:off x="266132" y="529738"/>
            <a:ext cx="9211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Что м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ы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 плани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р-р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уем добавить?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1DB29-B785-46AC-AC4E-CF3E5932FF88}"/>
              </a:ext>
            </a:extLst>
          </p:cNvPr>
          <p:cNvSpPr txBox="1"/>
          <p:nvPr/>
        </p:nvSpPr>
        <p:spPr>
          <a:xfrm>
            <a:off x="5110443" y="3061265"/>
            <a:ext cx="31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статистику!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B61C9-28DD-46D5-9732-1566897C3B52}"/>
              </a:ext>
            </a:extLst>
          </p:cNvPr>
          <p:cNvSpPr txBox="1"/>
          <p:nvPr/>
        </p:nvSpPr>
        <p:spPr>
          <a:xfrm>
            <a:off x="4491823" y="2106168"/>
            <a:ext cx="21969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Вот</a:t>
            </a:r>
            <a:r>
              <a:rPr lang="en-US" sz="40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 </a:t>
            </a:r>
            <a:r>
              <a:rPr lang="ru-RU" sz="40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бы</a:t>
            </a:r>
            <a:r>
              <a:rPr lang="en-US" sz="40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 </a:t>
            </a:r>
            <a:endParaRPr lang="ru-RU" sz="4000" dirty="0">
              <a:ln w="28575">
                <a:solidFill>
                  <a:srgbClr val="34599C"/>
                </a:solidFill>
              </a:ln>
              <a:solidFill>
                <a:schemeClr val="bg1"/>
              </a:solidFill>
              <a:latin typeface="CHAOS16" pitchFamily="50" charset="0"/>
              <a:ea typeface="BoldPixels" panose="02060803000000000000" pitchFamily="18" charset="0"/>
            </a:endParaRPr>
          </a:p>
          <a:p>
            <a:endParaRPr lang="ru-RU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4BC16-D4BF-4DC4-897F-1009EBB230A2}"/>
              </a:ext>
            </a:extLst>
          </p:cNvPr>
          <p:cNvSpPr txBox="1"/>
          <p:nvPr/>
        </p:nvSpPr>
        <p:spPr>
          <a:xfrm>
            <a:off x="5110443" y="2597270"/>
            <a:ext cx="2485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n w="28575">
                  <a:solidFill>
                    <a:srgbClr val="34599C"/>
                  </a:solidFill>
                </a:ln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добавили</a:t>
            </a:r>
            <a:endParaRPr lang="ru-RU" sz="4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171198-3205-46E6-92E9-517EC0D6D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486"/>
          <a:stretch/>
        </p:blipFill>
        <p:spPr>
          <a:xfrm>
            <a:off x="7209872" y="66641"/>
            <a:ext cx="5742434" cy="68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19E60D8F-BC12-4F20-8BDC-0E10F68BA5F5}"/>
              </a:ext>
            </a:extLst>
          </p:cNvPr>
          <p:cNvSpPr/>
          <p:nvPr/>
        </p:nvSpPr>
        <p:spPr>
          <a:xfrm rot="21191324">
            <a:off x="3991540" y="3319441"/>
            <a:ext cx="1685925" cy="27046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A4F145B-792F-4923-A093-8C1C3B8579DC}"/>
              </a:ext>
            </a:extLst>
          </p:cNvPr>
          <p:cNvSpPr/>
          <p:nvPr/>
        </p:nvSpPr>
        <p:spPr>
          <a:xfrm rot="367958">
            <a:off x="6567874" y="3518280"/>
            <a:ext cx="1685925" cy="27046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блако 25">
            <a:extLst>
              <a:ext uri="{FF2B5EF4-FFF2-40B4-BE49-F238E27FC236}">
                <a16:creationId xmlns:a16="http://schemas.microsoft.com/office/drawing/2014/main" id="{56A3F1AD-4C7E-42EB-BB87-E905F2448E09}"/>
              </a:ext>
            </a:extLst>
          </p:cNvPr>
          <p:cNvSpPr/>
          <p:nvPr/>
        </p:nvSpPr>
        <p:spPr>
          <a:xfrm>
            <a:off x="2910266" y="5355971"/>
            <a:ext cx="2447168" cy="221850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лако 9">
            <a:extLst>
              <a:ext uri="{FF2B5EF4-FFF2-40B4-BE49-F238E27FC236}">
                <a16:creationId xmlns:a16="http://schemas.microsoft.com/office/drawing/2014/main" id="{49B5E30E-551D-444F-A0A1-0F8A057ADE10}"/>
              </a:ext>
            </a:extLst>
          </p:cNvPr>
          <p:cNvSpPr/>
          <p:nvPr/>
        </p:nvSpPr>
        <p:spPr>
          <a:xfrm>
            <a:off x="6934867" y="5480787"/>
            <a:ext cx="2447168" cy="221850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C1866B-0D06-4FEC-AF06-C3FFE073B3D6}"/>
              </a:ext>
            </a:extLst>
          </p:cNvPr>
          <p:cNvSpPr/>
          <p:nvPr/>
        </p:nvSpPr>
        <p:spPr>
          <a:xfrm>
            <a:off x="2329124" y="1008120"/>
            <a:ext cx="7521660" cy="1235011"/>
          </a:xfrm>
          <a:prstGeom prst="rect">
            <a:avLst/>
          </a:prstGeom>
          <a:solidFill>
            <a:srgbClr val="345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2E808C6-5C89-4476-9426-0E515B474A13}"/>
              </a:ext>
            </a:extLst>
          </p:cNvPr>
          <p:cNvSpPr/>
          <p:nvPr/>
        </p:nvSpPr>
        <p:spPr>
          <a:xfrm>
            <a:off x="2436627" y="545179"/>
            <a:ext cx="7547567" cy="1492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9D9F1-6C69-4B3A-A744-2C14FA35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07" y="2500761"/>
            <a:ext cx="6196693" cy="6196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331F0-232B-4E54-849E-A46DCD80273E}"/>
              </a:ext>
            </a:extLst>
          </p:cNvPr>
          <p:cNvSpPr txBox="1"/>
          <p:nvPr/>
        </p:nvSpPr>
        <p:spPr>
          <a:xfrm>
            <a:off x="2436627" y="499678"/>
            <a:ext cx="75216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Мы ве</a:t>
            </a:r>
            <a:r>
              <a:rPr lang="ru-RU" sz="44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р</a:t>
            </a:r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им, что наш п</a:t>
            </a:r>
            <a:r>
              <a:rPr lang="ru-RU" sz="44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р</a:t>
            </a:r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оект может изменит</a:t>
            </a:r>
            <a:r>
              <a:rPr lang="ru-RU" sz="36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ь</a:t>
            </a:r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 кул</a:t>
            </a:r>
            <a:r>
              <a:rPr lang="ru-RU" sz="36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ь</a:t>
            </a:r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ту</a:t>
            </a:r>
            <a:r>
              <a:rPr lang="ru-RU" sz="44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р</a:t>
            </a:r>
            <a:r>
              <a:rPr lang="ru-RU" sz="4000" dirty="0">
                <a:solidFill>
                  <a:srgbClr val="34599C"/>
                </a:solidFill>
                <a:effectLst/>
                <a:latin typeface="BoldPixels" panose="02060803000000000000" pitchFamily="18" charset="0"/>
                <a:ea typeface="BoldPixels" panose="02060803000000000000" pitchFamily="18" charset="0"/>
              </a:rPr>
              <a:t>у к лучшему</a:t>
            </a:r>
            <a:r>
              <a:rPr lang="ru-RU" sz="4000" dirty="0">
                <a:solidFill>
                  <a:srgbClr val="34599C"/>
                </a:solidFill>
                <a:effectLst/>
                <a:latin typeface="CHAOS16" pitchFamily="50" charset="0"/>
                <a:ea typeface="BoldPixels" panose="02060803000000000000" pitchFamily="18" charset="0"/>
              </a:rPr>
              <a:t>!</a:t>
            </a:r>
          </a:p>
          <a:p>
            <a:endParaRPr lang="ru-RU" dirty="0">
              <a:solidFill>
                <a:srgbClr val="34599C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31EB34-1D7F-4E1C-8DC6-9953A4E1E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427" flipH="1">
            <a:off x="8928765" y="4672072"/>
            <a:ext cx="858158" cy="8581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65B8C-E465-4C3A-BFBC-F40B0F9D5BA4}"/>
              </a:ext>
            </a:extLst>
          </p:cNvPr>
          <p:cNvSpPr txBox="1"/>
          <p:nvPr/>
        </p:nvSpPr>
        <p:spPr>
          <a:xfrm>
            <a:off x="9958287" y="4650105"/>
            <a:ext cx="230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Они ве</a:t>
            </a:r>
            <a:r>
              <a:rPr lang="ru-RU" sz="36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р</a:t>
            </a:r>
            <a:r>
              <a:rPr lang="ru-RU" sz="3200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ят</a:t>
            </a:r>
            <a:r>
              <a:rPr lang="ru-RU" sz="3200" dirty="0">
                <a:solidFill>
                  <a:schemeClr val="bg1"/>
                </a:solidFill>
                <a:latin typeface="CHAOS16" pitchFamily="50" charset="0"/>
                <a:ea typeface="BoldPixels" panose="02060803000000000000" pitchFamily="18" charset="0"/>
              </a:rPr>
              <a:t>!!</a:t>
            </a:r>
          </a:p>
        </p:txBody>
      </p:sp>
      <p:sp>
        <p:nvSpPr>
          <p:cNvPr id="8" name="Сердце 7">
            <a:extLst>
              <a:ext uri="{FF2B5EF4-FFF2-40B4-BE49-F238E27FC236}">
                <a16:creationId xmlns:a16="http://schemas.microsoft.com/office/drawing/2014/main" id="{8F8E1C46-64DA-4DA7-BD38-1E4A34F01D6F}"/>
              </a:ext>
            </a:extLst>
          </p:cNvPr>
          <p:cNvSpPr/>
          <p:nvPr/>
        </p:nvSpPr>
        <p:spPr>
          <a:xfrm rot="20830708">
            <a:off x="3354311" y="4238771"/>
            <a:ext cx="514350" cy="523875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35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83D73-064A-4FCA-936B-B5BAA53A47B0}"/>
              </a:ext>
            </a:extLst>
          </p:cNvPr>
          <p:cNvSpPr txBox="1"/>
          <p:nvPr/>
        </p:nvSpPr>
        <p:spPr>
          <a:xfrm>
            <a:off x="1981200" y="1140678"/>
            <a:ext cx="9115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ldPixels" panose="02060803000000000000" pitchFamily="18" charset="0"/>
                <a:ea typeface="BoldPixels" panose="02060803000000000000" pitchFamily="18" charset="0"/>
              </a:rPr>
              <a:t>СПАСИБО ЗА ВНИМАНИЕ!</a:t>
            </a:r>
            <a:endParaRPr lang="ru-RU" sz="4800" b="1" dirty="0">
              <a:solidFill>
                <a:schemeClr val="bg1"/>
              </a:solidFill>
              <a:latin typeface="BoldPixels" panose="02060803000000000000" pitchFamily="18" charset="0"/>
              <a:ea typeface="BoldPixels" panose="02060803000000000000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D90B72-0F43-44D5-B460-C421C8AB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43" y="1543050"/>
            <a:ext cx="7773114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529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86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BoldPixels</vt:lpstr>
      <vt:lpstr>Calibri</vt:lpstr>
      <vt:lpstr>Calibri Light</vt:lpstr>
      <vt:lpstr>CHAOS16</vt:lpstr>
      <vt:lpstr>Montserrat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Fedor</dc:creator>
  <cp:lastModifiedBy>Fedor</cp:lastModifiedBy>
  <cp:revision>45</cp:revision>
  <dcterms:created xsi:type="dcterms:W3CDTF">2025-11-15T12:36:18Z</dcterms:created>
  <dcterms:modified xsi:type="dcterms:W3CDTF">2025-11-16T07:33:11Z</dcterms:modified>
</cp:coreProperties>
</file>